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
  </p:handoutMasterIdLst>
  <p:sldIdLst>
    <p:sldId id="289" r:id="rId2"/>
  </p:sldIdLst>
  <p:sldSz cx="7559675" cy="10691813"/>
  <p:notesSz cx="6669088"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Estilo Mé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F2DE63D5-997A-4646-A377-4702673A728D}" styleName="Estilo Claro 2 - Ênfas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Estilo Médio 4 - Ênfas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434" autoAdjust="0"/>
  </p:normalViewPr>
  <p:slideViewPr>
    <p:cSldViewPr snapToGrid="0">
      <p:cViewPr varScale="1">
        <p:scale>
          <a:sx n="60" d="100"/>
          <a:sy n="60" d="100"/>
        </p:scale>
        <p:origin x="2598" y="36"/>
      </p:cViewPr>
      <p:guideLst/>
    </p:cSldViewPr>
  </p:slideViewPr>
  <p:notesTextViewPr>
    <p:cViewPr>
      <p:scale>
        <a:sx n="1" d="1"/>
        <a:sy n="1" d="1"/>
      </p:scale>
      <p:origin x="0" y="0"/>
    </p:cViewPr>
  </p:notesTextViewPr>
  <p:notesViewPr>
    <p:cSldViewPr snapToGrid="0">
      <p:cViewPr varScale="1">
        <p:scale>
          <a:sx n="57" d="100"/>
          <a:sy n="57" d="100"/>
        </p:scale>
        <p:origin x="2028" y="72"/>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o Guiducci" userId="f94bd4fac5eb741e" providerId="LiveId" clId="{116B8BE7-5146-497A-9B00-B89C1BCC908B}"/>
    <pc:docChg chg="modSld">
      <pc:chgData name="Adriano Guiducci" userId="f94bd4fac5eb741e" providerId="LiveId" clId="{116B8BE7-5146-497A-9B00-B89C1BCC908B}" dt="2021-09-28T21:10:24.223" v="26" actId="692"/>
      <pc:docMkLst>
        <pc:docMk/>
      </pc:docMkLst>
      <pc:sldChg chg="modSp mod">
        <pc:chgData name="Adriano Guiducci" userId="f94bd4fac5eb741e" providerId="LiveId" clId="{116B8BE7-5146-497A-9B00-B89C1BCC908B}" dt="2021-09-28T21:10:24.223" v="26" actId="692"/>
        <pc:sldMkLst>
          <pc:docMk/>
          <pc:sldMk cId="1944138087" sldId="289"/>
        </pc:sldMkLst>
        <pc:spChg chg="mod">
          <ac:chgData name="Adriano Guiducci" userId="f94bd4fac5eb741e" providerId="LiveId" clId="{116B8BE7-5146-497A-9B00-B89C1BCC908B}" dt="2021-09-27T22:12:41.137" v="7" actId="20577"/>
          <ac:spMkLst>
            <pc:docMk/>
            <pc:sldMk cId="1944138087" sldId="289"/>
            <ac:spMk id="7" creationId="{00000000-0000-0000-0000-000000000000}"/>
          </ac:spMkLst>
        </pc:spChg>
        <pc:spChg chg="mod">
          <ac:chgData name="Adriano Guiducci" userId="f94bd4fac5eb741e" providerId="LiveId" clId="{116B8BE7-5146-497A-9B00-B89C1BCC908B}" dt="2021-09-27T22:17:58.089" v="14" actId="20577"/>
          <ac:spMkLst>
            <pc:docMk/>
            <pc:sldMk cId="1944138087" sldId="289"/>
            <ac:spMk id="17" creationId="{00000000-0000-0000-0000-000000000000}"/>
          </ac:spMkLst>
        </pc:spChg>
        <pc:spChg chg="mod">
          <ac:chgData name="Adriano Guiducci" userId="f94bd4fac5eb741e" providerId="LiveId" clId="{116B8BE7-5146-497A-9B00-B89C1BCC908B}" dt="2021-09-27T22:12:56.580" v="12" actId="20577"/>
          <ac:spMkLst>
            <pc:docMk/>
            <pc:sldMk cId="1944138087" sldId="289"/>
            <ac:spMk id="20" creationId="{00000000-0000-0000-0000-000000000000}"/>
          </ac:spMkLst>
        </pc:spChg>
        <pc:spChg chg="mod">
          <ac:chgData name="Adriano Guiducci" userId="f94bd4fac5eb741e" providerId="LiveId" clId="{116B8BE7-5146-497A-9B00-B89C1BCC908B}" dt="2021-09-28T21:10:11.326" v="20" actId="692"/>
          <ac:spMkLst>
            <pc:docMk/>
            <pc:sldMk cId="1944138087" sldId="289"/>
            <ac:spMk id="33" creationId="{E8155DDA-CBC0-4508-B300-0FD331320B2F}"/>
          </ac:spMkLst>
        </pc:spChg>
        <pc:spChg chg="mod">
          <ac:chgData name="Adriano Guiducci" userId="f94bd4fac5eb741e" providerId="LiveId" clId="{116B8BE7-5146-497A-9B00-B89C1BCC908B}" dt="2021-09-28T21:10:24.223" v="26" actId="692"/>
          <ac:spMkLst>
            <pc:docMk/>
            <pc:sldMk cId="1944138087" sldId="289"/>
            <ac:spMk id="49" creationId="{3B25BCAC-2069-44A8-A536-8AC000056A2D}"/>
          </ac:spMkLst>
        </pc:spChg>
        <pc:spChg chg="mod">
          <ac:chgData name="Adriano Guiducci" userId="f94bd4fac5eb741e" providerId="LiveId" clId="{116B8BE7-5146-497A-9B00-B89C1BCC908B}" dt="2021-09-27T22:18:01.437" v="16" actId="20577"/>
          <ac:spMkLst>
            <pc:docMk/>
            <pc:sldMk cId="1944138087" sldId="289"/>
            <ac:spMk id="51" creationId="{91BCD8E0-C34C-4BDC-97CC-321F7230990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C41F36E5-40E8-4139-A3E5-0976C5143BAA}" type="datetimeFigureOut">
              <a:rPr lang="pt-BR" smtClean="0"/>
              <a:t>01/10/2021</a:t>
            </a:fld>
            <a:endParaRPr lang="pt-BR"/>
          </a:p>
        </p:txBody>
      </p:sp>
      <p:sp>
        <p:nvSpPr>
          <p:cNvPr id="4" name="Espaço Reservado para Rodapé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AE342D15-531F-478D-AD55-DE19F1213E2E}" type="slidenum">
              <a:rPr lang="pt-BR" smtClean="0"/>
              <a:t>‹nº›</a:t>
            </a:fld>
            <a:endParaRPr lang="pt-BR"/>
          </a:p>
        </p:txBody>
      </p:sp>
    </p:spTree>
    <p:extLst>
      <p:ext uri="{BB962C8B-B14F-4D97-AF65-F5344CB8AC3E}">
        <p14:creationId xmlns:p14="http://schemas.microsoft.com/office/powerpoint/2010/main" val="26494779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pt-BR"/>
              <a:t>Clique para editar o título mestre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7A8A194-C019-4D98-9BCB-62CDE8038499}" type="datetimeFigureOut">
              <a:rPr lang="pt-BR" smtClean="0"/>
              <a:t>01/10/2021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1643546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7A8A194-C019-4D98-9BCB-62CDE8038499}" type="datetimeFigureOut">
              <a:rPr lang="pt-BR" smtClean="0"/>
              <a:t>01/10/2021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1171529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7A8A194-C019-4D98-9BCB-62CDE8038499}" type="datetimeFigureOut">
              <a:rPr lang="pt-BR" smtClean="0"/>
              <a:t>01/10/2021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2946967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7A8A194-C019-4D98-9BCB-62CDE8038499}" type="datetimeFigureOut">
              <a:rPr lang="pt-BR" smtClean="0"/>
              <a:t>01/10/2021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314351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pt-BR"/>
              <a:t>Clique para editar o título mestre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7A8A194-C019-4D98-9BCB-62CDE8038499}" type="datetimeFigureOut">
              <a:rPr lang="pt-BR" smtClean="0"/>
              <a:t>01/10/2021</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1590324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7A8A194-C019-4D98-9BCB-62CDE8038499}" type="datetimeFigureOut">
              <a:rPr lang="pt-BR" smtClean="0"/>
              <a:t>01/10/2021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2436987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pt-BR"/>
              <a:t>Clique para editar o texto mestre</a:t>
            </a:r>
          </a:p>
        </p:txBody>
      </p:sp>
      <p:sp>
        <p:nvSpPr>
          <p:cNvPr id="4" name="Content Placeholder 3"/>
          <p:cNvSpPr>
            <a:spLocks noGrp="1"/>
          </p:cNvSpPr>
          <p:nvPr>
            <p:ph sz="half" idx="2"/>
          </p:nvPr>
        </p:nvSpPr>
        <p:spPr>
          <a:xfrm>
            <a:off x="520713" y="3905482"/>
            <a:ext cx="3198096" cy="57443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pt-BR"/>
              <a:t>Clique para editar o texto mestre</a:t>
            </a:r>
          </a:p>
        </p:txBody>
      </p:sp>
      <p:sp>
        <p:nvSpPr>
          <p:cNvPr id="6" name="Content Placeholder 5"/>
          <p:cNvSpPr>
            <a:spLocks noGrp="1"/>
          </p:cNvSpPr>
          <p:nvPr>
            <p:ph sz="quarter" idx="4"/>
          </p:nvPr>
        </p:nvSpPr>
        <p:spPr>
          <a:xfrm>
            <a:off x="3827086" y="3905482"/>
            <a:ext cx="3213847" cy="57443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7A8A194-C019-4D98-9BCB-62CDE8038499}" type="datetimeFigureOut">
              <a:rPr lang="pt-BR" smtClean="0"/>
              <a:t>01/10/2021</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2605572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7A8A194-C019-4D98-9BCB-62CDE8038499}" type="datetimeFigureOut">
              <a:rPr lang="pt-BR" smtClean="0"/>
              <a:t>01/10/2021</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198662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8A194-C019-4D98-9BCB-62CDE8038499}" type="datetimeFigureOut">
              <a:rPr lang="pt-BR" smtClean="0"/>
              <a:t>01/10/2021</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2722815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t-BR"/>
              <a:t>Clique para editar o título mestre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pt-BR"/>
              <a:t>Clique para editar o texto mestre</a:t>
            </a:r>
          </a:p>
        </p:txBody>
      </p:sp>
      <p:sp>
        <p:nvSpPr>
          <p:cNvPr id="5" name="Date Placeholder 4"/>
          <p:cNvSpPr>
            <a:spLocks noGrp="1"/>
          </p:cNvSpPr>
          <p:nvPr>
            <p:ph type="dt" sz="half" idx="10"/>
          </p:nvPr>
        </p:nvSpPr>
        <p:spPr/>
        <p:txBody>
          <a:bodyPr/>
          <a:lstStyle/>
          <a:p>
            <a:fld id="{B7A8A194-C019-4D98-9BCB-62CDE8038499}" type="datetimeFigureOut">
              <a:rPr lang="pt-BR" smtClean="0"/>
              <a:t>01/10/2021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1105456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pt-BR"/>
              <a:t>Clique no ícone para adicionar uma imagem</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pt-BR"/>
              <a:t>Clique para editar o texto mestre</a:t>
            </a:r>
          </a:p>
        </p:txBody>
      </p:sp>
      <p:sp>
        <p:nvSpPr>
          <p:cNvPr id="5" name="Date Placeholder 4"/>
          <p:cNvSpPr>
            <a:spLocks noGrp="1"/>
          </p:cNvSpPr>
          <p:nvPr>
            <p:ph type="dt" sz="half" idx="10"/>
          </p:nvPr>
        </p:nvSpPr>
        <p:spPr/>
        <p:txBody>
          <a:bodyPr/>
          <a:lstStyle/>
          <a:p>
            <a:fld id="{B7A8A194-C019-4D98-9BCB-62CDE8038499}" type="datetimeFigureOut">
              <a:rPr lang="pt-BR" smtClean="0"/>
              <a:t>01/10/2021</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4F8518B-E1CD-4D5D-AA2C-8F4037E5F43C}" type="slidenum">
              <a:rPr lang="pt-BR" smtClean="0"/>
              <a:t>‹nº›</a:t>
            </a:fld>
            <a:endParaRPr lang="pt-BR"/>
          </a:p>
        </p:txBody>
      </p:sp>
    </p:spTree>
    <p:extLst>
      <p:ext uri="{BB962C8B-B14F-4D97-AF65-F5344CB8AC3E}">
        <p14:creationId xmlns:p14="http://schemas.microsoft.com/office/powerpoint/2010/main" val="253435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7A8A194-C019-4D98-9BCB-62CDE8038499}" type="datetimeFigureOut">
              <a:rPr lang="pt-BR" smtClean="0"/>
              <a:t>01/10/2021</a:t>
            </a:fld>
            <a:endParaRPr lang="pt-B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4F8518B-E1CD-4D5D-AA2C-8F4037E5F43C}" type="slidenum">
              <a:rPr lang="pt-BR" smtClean="0"/>
              <a:t>‹nº›</a:t>
            </a:fld>
            <a:endParaRPr lang="pt-BR"/>
          </a:p>
        </p:txBody>
      </p:sp>
    </p:spTree>
    <p:extLst>
      <p:ext uri="{BB962C8B-B14F-4D97-AF65-F5344CB8AC3E}">
        <p14:creationId xmlns:p14="http://schemas.microsoft.com/office/powerpoint/2010/main" val="37559982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www.youtube.com/watch?v=JTJfJ0jWQGo" TargetMode="External"/><Relationship Id="rId4" Type="http://schemas.openxmlformats.org/officeDocument/2006/relationships/hyperlink" Target="https://www.youtube.com/watch?v=O9A404PG9R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tângulo: Cantos Arredondados 32">
            <a:extLst>
              <a:ext uri="{FF2B5EF4-FFF2-40B4-BE49-F238E27FC236}">
                <a16:creationId xmlns:a16="http://schemas.microsoft.com/office/drawing/2014/main" xmlns="" id="{E8155DDA-CBC0-4508-B300-0FD331320B2F}"/>
              </a:ext>
            </a:extLst>
          </p:cNvPr>
          <p:cNvSpPr/>
          <p:nvPr/>
        </p:nvSpPr>
        <p:spPr>
          <a:xfrm>
            <a:off x="514919" y="4146867"/>
            <a:ext cx="3009410" cy="1879371"/>
          </a:xfrm>
          <a:prstGeom prst="roundRect">
            <a:avLst/>
          </a:prstGeom>
          <a:no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pt-BR"/>
          </a:p>
        </p:txBody>
      </p:sp>
      <p:pic>
        <p:nvPicPr>
          <p:cNvPr id="8" name="Imagem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825" y="368948"/>
            <a:ext cx="1088365" cy="1001186"/>
          </a:xfrm>
          <a:prstGeom prst="rect">
            <a:avLst/>
          </a:prstGeom>
        </p:spPr>
      </p:pic>
      <p:sp>
        <p:nvSpPr>
          <p:cNvPr id="9" name="CaixaDeTexto 8"/>
          <p:cNvSpPr txBox="1"/>
          <p:nvPr/>
        </p:nvSpPr>
        <p:spPr>
          <a:xfrm>
            <a:off x="2159058" y="456009"/>
            <a:ext cx="3995483" cy="308226"/>
          </a:xfrm>
          <a:prstGeom prst="rect">
            <a:avLst/>
          </a:prstGeom>
          <a:noFill/>
        </p:spPr>
        <p:txBody>
          <a:bodyPr wrap="square" rtlCol="0">
            <a:spAutoFit/>
          </a:bodyPr>
          <a:lstStyle/>
          <a:p>
            <a:pPr algn="just"/>
            <a:r>
              <a:rPr lang="pt-BR" sz="1403" dirty="0">
                <a:latin typeface="Comic Sans MS" panose="030F0702030302020204" pitchFamily="66" charset="0"/>
              </a:rPr>
              <a:t>ATIVIDADES PARA CASA- QUARENTENA</a:t>
            </a:r>
          </a:p>
        </p:txBody>
      </p:sp>
      <p:sp>
        <p:nvSpPr>
          <p:cNvPr id="10" name="CaixaDeTexto 9"/>
          <p:cNvSpPr txBox="1"/>
          <p:nvPr/>
        </p:nvSpPr>
        <p:spPr>
          <a:xfrm>
            <a:off x="2708316" y="675935"/>
            <a:ext cx="3446225" cy="281295"/>
          </a:xfrm>
          <a:prstGeom prst="rect">
            <a:avLst/>
          </a:prstGeom>
          <a:noFill/>
        </p:spPr>
        <p:txBody>
          <a:bodyPr wrap="square" rtlCol="0">
            <a:spAutoFit/>
          </a:bodyPr>
          <a:lstStyle/>
          <a:p>
            <a:pPr algn="just"/>
            <a:r>
              <a:rPr lang="pt-BR" sz="1228" dirty="0">
                <a:latin typeface="Comic Sans MS" panose="030F0702030302020204" pitchFamily="66" charset="0"/>
              </a:rPr>
              <a:t>PARA ALUNOS DOS 1º ANOS</a:t>
            </a:r>
          </a:p>
        </p:txBody>
      </p:sp>
      <p:sp>
        <p:nvSpPr>
          <p:cNvPr id="11" name="CaixaDeTexto 10"/>
          <p:cNvSpPr txBox="1"/>
          <p:nvPr/>
        </p:nvSpPr>
        <p:spPr>
          <a:xfrm>
            <a:off x="2478545" y="908307"/>
            <a:ext cx="4084530" cy="240835"/>
          </a:xfrm>
          <a:prstGeom prst="rect">
            <a:avLst/>
          </a:prstGeom>
          <a:noFill/>
        </p:spPr>
        <p:txBody>
          <a:bodyPr wrap="square" rtlCol="0">
            <a:spAutoFit/>
          </a:bodyPr>
          <a:lstStyle/>
          <a:p>
            <a:pPr algn="just"/>
            <a:r>
              <a:rPr lang="pt-BR" sz="965" b="1" dirty="0">
                <a:latin typeface="Comic Sans MS" panose="030F0702030302020204" pitchFamily="66" charset="0"/>
              </a:rPr>
              <a:t>PROFESSORAS: JOYCE, ROSELI E TAYNARA</a:t>
            </a:r>
          </a:p>
        </p:txBody>
      </p:sp>
      <p:sp>
        <p:nvSpPr>
          <p:cNvPr id="12" name="CaixaDeTexto 11"/>
          <p:cNvSpPr txBox="1"/>
          <p:nvPr/>
        </p:nvSpPr>
        <p:spPr>
          <a:xfrm>
            <a:off x="2417814" y="1149142"/>
            <a:ext cx="4145261" cy="213776"/>
          </a:xfrm>
          <a:prstGeom prst="rect">
            <a:avLst/>
          </a:prstGeom>
          <a:noFill/>
        </p:spPr>
        <p:txBody>
          <a:bodyPr wrap="square" rtlCol="0">
            <a:spAutoFit/>
          </a:bodyPr>
          <a:lstStyle/>
          <a:p>
            <a:pPr algn="just"/>
            <a:r>
              <a:rPr lang="pt-BR" sz="789" b="1" u="sng" dirty="0">
                <a:latin typeface="Comic Sans MS" panose="030F0702030302020204" pitchFamily="66" charset="0"/>
              </a:rPr>
              <a:t>REALIZE </a:t>
            </a:r>
            <a:r>
              <a:rPr lang="pt-BR" sz="789" dirty="0">
                <a:latin typeface="Comic Sans MS" panose="030F0702030302020204" pitchFamily="66" charset="0"/>
              </a:rPr>
              <a:t>AS </a:t>
            </a:r>
            <a:r>
              <a:rPr lang="pt-BR" sz="789">
                <a:latin typeface="Comic Sans MS" panose="030F0702030302020204" pitchFamily="66" charset="0"/>
              </a:rPr>
              <a:t>TAREFAS ABAIXO  </a:t>
            </a:r>
            <a:r>
              <a:rPr lang="pt-BR" sz="789" dirty="0">
                <a:latin typeface="Comic Sans MS" panose="030F0702030302020204" pitchFamily="66" charset="0"/>
              </a:rPr>
              <a:t>DESCRITAS NO SEU CADERNO</a:t>
            </a:r>
            <a:endParaRPr lang="pt-BR" sz="789" b="1" dirty="0">
              <a:latin typeface="Comic Sans MS" panose="030F0702030302020204" pitchFamily="66" charset="0"/>
            </a:endParaRPr>
          </a:p>
        </p:txBody>
      </p:sp>
      <p:pic>
        <p:nvPicPr>
          <p:cNvPr id="2" name="Image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4540" y="354189"/>
            <a:ext cx="1005647" cy="975669"/>
          </a:xfrm>
          <a:prstGeom prst="rect">
            <a:avLst/>
          </a:prstGeom>
        </p:spPr>
      </p:pic>
      <p:sp>
        <p:nvSpPr>
          <p:cNvPr id="7" name="Retângulo 6"/>
          <p:cNvSpPr/>
          <p:nvPr/>
        </p:nvSpPr>
        <p:spPr>
          <a:xfrm>
            <a:off x="2665560" y="2202008"/>
            <a:ext cx="2190023" cy="338554"/>
          </a:xfrm>
          <a:prstGeom prst="rect">
            <a:avLst/>
          </a:prstGeom>
          <a:noFill/>
        </p:spPr>
        <p:txBody>
          <a:bodyPr wrap="none" lIns="91440" tIns="45720" rIns="91440" bIns="45720">
            <a:spAutoFit/>
          </a:bodyPr>
          <a:lstStyle/>
          <a:p>
            <a:pPr algn="ctr"/>
            <a:r>
              <a:rPr lang="pt-BR" sz="1600" dirty="0">
                <a:ln w="0"/>
                <a:effectLst>
                  <a:outerShdw blurRad="38100" dist="19050" dir="2700000" algn="tl" rotWithShape="0">
                    <a:schemeClr val="dk1">
                      <a:alpha val="40000"/>
                    </a:schemeClr>
                  </a:outerShdw>
                </a:effectLst>
              </a:rPr>
              <a:t>SEMANA DE  13 E 14/10</a:t>
            </a:r>
          </a:p>
        </p:txBody>
      </p:sp>
      <p:sp>
        <p:nvSpPr>
          <p:cNvPr id="17" name="Retângulo de cantos arredondados 16"/>
          <p:cNvSpPr/>
          <p:nvPr/>
        </p:nvSpPr>
        <p:spPr>
          <a:xfrm>
            <a:off x="1985360" y="2523797"/>
            <a:ext cx="3376330" cy="247042"/>
          </a:xfrm>
          <a:prstGeom prst="roundRect">
            <a:avLst/>
          </a:prstGeom>
          <a:solidFill>
            <a:schemeClr val="bg2">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t-BR" sz="1200" b="1" dirty="0">
                <a:latin typeface="Comic Sans MS" panose="030F0702030302020204" pitchFamily="66" charset="0"/>
              </a:rPr>
              <a:t>4º FEIRA- 13/10</a:t>
            </a:r>
          </a:p>
        </p:txBody>
      </p:sp>
      <p:sp>
        <p:nvSpPr>
          <p:cNvPr id="20" name="Retângulo de cantos arredondados 19"/>
          <p:cNvSpPr/>
          <p:nvPr/>
        </p:nvSpPr>
        <p:spPr>
          <a:xfrm>
            <a:off x="600502" y="1402885"/>
            <a:ext cx="6134100" cy="77112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pt-BR" sz="900" dirty="0">
                <a:latin typeface="Comic Sans MS" panose="030F0702030302020204" pitchFamily="66" charset="0"/>
              </a:rPr>
              <a:t>IMPORTANTE: ESSAS ATIVIDADES DEVERÃO SER REALIZADAS PELOS ALUNOS NO DIA DA  SEMANA EM QUE ESTARÃO DE FORMA REMOTA, POIS NO DIA QUE ESTIVEREM NO MODO PRESENCIAL, FARÃO ATIVIDADES PREPARADAS PELA PROFESSORA NA ESCOLA.</a:t>
            </a:r>
          </a:p>
          <a:p>
            <a:pPr algn="just"/>
            <a:endParaRPr lang="pt-BR" sz="900" b="1" dirty="0">
              <a:latin typeface="Comic Sans MS" panose="030F0702030302020204" pitchFamily="66" charset="0"/>
            </a:endParaRPr>
          </a:p>
        </p:txBody>
      </p:sp>
      <p:sp>
        <p:nvSpPr>
          <p:cNvPr id="51" name="Retângulo de cantos arredondados 24">
            <a:extLst>
              <a:ext uri="{FF2B5EF4-FFF2-40B4-BE49-F238E27FC236}">
                <a16:creationId xmlns:a16="http://schemas.microsoft.com/office/drawing/2014/main" xmlns="" id="{91BCD8E0-C34C-4BDC-97CC-321F72309902}"/>
              </a:ext>
            </a:extLst>
          </p:cNvPr>
          <p:cNvSpPr/>
          <p:nvPr/>
        </p:nvSpPr>
        <p:spPr>
          <a:xfrm>
            <a:off x="2091671" y="6951719"/>
            <a:ext cx="3376330" cy="247042"/>
          </a:xfrm>
          <a:prstGeom prst="roundRect">
            <a:avLst/>
          </a:prstGeom>
          <a:solidFill>
            <a:schemeClr val="bg2">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t-BR" sz="1200" b="1" dirty="0">
                <a:latin typeface="Comic Sans MS" panose="030F0702030302020204" pitchFamily="66" charset="0"/>
              </a:rPr>
              <a:t>5º </a:t>
            </a:r>
            <a:r>
              <a:rPr lang="pt-BR" sz="1200" b="1">
                <a:latin typeface="Comic Sans MS" panose="030F0702030302020204" pitchFamily="66" charset="0"/>
              </a:rPr>
              <a:t>FEIRA- 14/10</a:t>
            </a:r>
            <a:endParaRPr lang="pt-BR" sz="1200" b="1" dirty="0">
              <a:latin typeface="Comic Sans MS" panose="030F0702030302020204" pitchFamily="66" charset="0"/>
            </a:endParaRPr>
          </a:p>
        </p:txBody>
      </p:sp>
      <p:sp>
        <p:nvSpPr>
          <p:cNvPr id="26" name="CaixaDeTexto 25">
            <a:extLst>
              <a:ext uri="{FF2B5EF4-FFF2-40B4-BE49-F238E27FC236}">
                <a16:creationId xmlns:a16="http://schemas.microsoft.com/office/drawing/2014/main" xmlns="" id="{B06AB5C4-37FB-40BE-A0B5-566820EF0C85}"/>
              </a:ext>
            </a:extLst>
          </p:cNvPr>
          <p:cNvSpPr txBox="1"/>
          <p:nvPr/>
        </p:nvSpPr>
        <p:spPr>
          <a:xfrm>
            <a:off x="627204" y="7340296"/>
            <a:ext cx="6305265" cy="2700739"/>
          </a:xfrm>
          <a:prstGeom prst="rect">
            <a:avLst/>
          </a:prstGeom>
          <a:noFill/>
        </p:spPr>
        <p:txBody>
          <a:bodyPr wrap="square">
            <a:spAutoFit/>
          </a:bodyPr>
          <a:lstStyle/>
          <a:p>
            <a:pPr algn="just"/>
            <a:endParaRPr lang="pt-BR" sz="1100" dirty="0">
              <a:latin typeface="Comic Sans MS" panose="030F0702030302020204" pitchFamily="66" charset="0"/>
            </a:endParaRPr>
          </a:p>
          <a:p>
            <a:pPr algn="just"/>
            <a:r>
              <a:rPr lang="pt-BR" sz="1100" dirty="0">
                <a:latin typeface="Comic Sans MS" panose="030F0702030302020204" pitchFamily="66" charset="0"/>
              </a:rPr>
              <a:t>CONTINUANDO NOSSA SEMANA COM MUITA DIVERSÃO!! HOJE É DIA DE FESTA, ISSO MESMO, VAMOS FAZER UMA FESTA A FANTASIA COM PIQUENIQUE.</a:t>
            </a:r>
          </a:p>
          <a:p>
            <a:pPr algn="just"/>
            <a:endParaRPr lang="pt-BR" sz="1050" dirty="0">
              <a:latin typeface="Comic Sans MS" panose="030F0702030302020204" pitchFamily="66" charset="0"/>
            </a:endParaRPr>
          </a:p>
          <a:p>
            <a:pPr algn="just"/>
            <a:r>
              <a:rPr lang="pt-BR" sz="1050" dirty="0">
                <a:latin typeface="Comic Sans MS" panose="030F0702030302020204" pitchFamily="66" charset="0"/>
              </a:rPr>
              <a:t>ENCONTRE NA SUA CASA UMA FANTASIA BEM LEGAL, VOCÊ PODE INVENTAR COM ROUPAS QUE VOCÊ TEM NO SEU ARMÁRIO, CHAME TODOS DE CASA PARA BRINCAR COM VOCÊ.</a:t>
            </a:r>
          </a:p>
          <a:p>
            <a:pPr algn="just"/>
            <a:endParaRPr lang="pt-BR" sz="1050" dirty="0">
              <a:latin typeface="Comic Sans MS" panose="030F0702030302020204" pitchFamily="66" charset="0"/>
            </a:endParaRPr>
          </a:p>
          <a:p>
            <a:pPr algn="just"/>
            <a:r>
              <a:rPr lang="pt-BR" sz="1050" dirty="0">
                <a:latin typeface="Comic Sans MS" panose="030F0702030302020204" pitchFamily="66" charset="0"/>
              </a:rPr>
              <a:t>AGORA COLOQUE A MÚSICA : “ DANÇA DO DESAFIO” E VAMOS DANÇAR, SERÁ QUE VOCÊ CONSEGUE? </a:t>
            </a:r>
            <a:r>
              <a:rPr lang="pt-BR" sz="1050" dirty="0">
                <a:latin typeface="Comic Sans MS" panose="030F0702030302020204" pitchFamily="66" charset="0"/>
                <a:hlinkClick r:id="rId4"/>
              </a:rPr>
              <a:t>https://www.youtube.com/watch?v=O9A404PG9Rc</a:t>
            </a:r>
            <a:r>
              <a:rPr lang="pt-BR" sz="1050" dirty="0">
                <a:latin typeface="Comic Sans MS" panose="030F0702030302020204" pitchFamily="66" charset="0"/>
              </a:rPr>
              <a:t> ( acesso em 26/09/2021)</a:t>
            </a:r>
          </a:p>
          <a:p>
            <a:pPr algn="just"/>
            <a:endParaRPr lang="pt-BR" sz="1050" dirty="0">
              <a:latin typeface="Comic Sans MS" panose="030F0702030302020204" pitchFamily="66" charset="0"/>
            </a:endParaRPr>
          </a:p>
          <a:p>
            <a:pPr algn="just"/>
            <a:r>
              <a:rPr lang="pt-BR" sz="1050" dirty="0">
                <a:latin typeface="Comic Sans MS" panose="030F0702030302020204" pitchFamily="66" charset="0"/>
              </a:rPr>
              <a:t>PARA ENCERRAR NOSSO DIA FAÇA UM PIQUENIQUE EM FAMÍLIA, ESCOLHA COMIDAS MAIS PRÁTICAS, UMA BOA DICA É </a:t>
            </a:r>
            <a:r>
              <a:rPr lang="pt-BR" sz="1050">
                <a:latin typeface="Comic Sans MS" panose="030F0702030302020204" pitchFamily="66" charset="0"/>
              </a:rPr>
              <a:t>ABUSAR DAS </a:t>
            </a:r>
            <a:r>
              <a:rPr lang="pt-BR" sz="1050" dirty="0">
                <a:latin typeface="Comic Sans MS" panose="030F0702030302020204" pitchFamily="66" charset="0"/>
              </a:rPr>
              <a:t>FRUTAS!!</a:t>
            </a:r>
          </a:p>
          <a:p>
            <a:pPr algn="just"/>
            <a:endParaRPr lang="pt-BR" sz="1050" dirty="0">
              <a:latin typeface="Comic Sans MS" panose="030F0702030302020204" pitchFamily="66" charset="0"/>
            </a:endParaRPr>
          </a:p>
          <a:p>
            <a:pPr algn="just"/>
            <a:endParaRPr lang="pt-BR" sz="1050" dirty="0">
              <a:latin typeface="Comic Sans MS" panose="030F0702030302020204" pitchFamily="66" charset="0"/>
            </a:endParaRPr>
          </a:p>
          <a:p>
            <a:pPr algn="just"/>
            <a:r>
              <a:rPr lang="pt-BR" sz="1050" dirty="0">
                <a:latin typeface="Comic Sans MS" panose="030F0702030302020204" pitchFamily="66" charset="0"/>
              </a:rPr>
              <a:t>NÃO ESQUEÇA DE MANDAR FOTOS E VÍDEOS DESSE MOMENTO.</a:t>
            </a:r>
          </a:p>
        </p:txBody>
      </p:sp>
      <p:sp>
        <p:nvSpPr>
          <p:cNvPr id="28" name="CaixaDeTexto 27">
            <a:extLst>
              <a:ext uri="{FF2B5EF4-FFF2-40B4-BE49-F238E27FC236}">
                <a16:creationId xmlns:a16="http://schemas.microsoft.com/office/drawing/2014/main" xmlns="" id="{3B22712D-D572-4FCC-9D9F-871FEDE5D4A5}"/>
              </a:ext>
            </a:extLst>
          </p:cNvPr>
          <p:cNvSpPr txBox="1"/>
          <p:nvPr/>
        </p:nvSpPr>
        <p:spPr>
          <a:xfrm>
            <a:off x="600501" y="2831408"/>
            <a:ext cx="6458977" cy="2970044"/>
          </a:xfrm>
          <a:prstGeom prst="rect">
            <a:avLst/>
          </a:prstGeom>
          <a:noFill/>
        </p:spPr>
        <p:txBody>
          <a:bodyPr wrap="square">
            <a:spAutoFit/>
          </a:bodyPr>
          <a:lstStyle/>
          <a:p>
            <a:pPr algn="just"/>
            <a:r>
              <a:rPr lang="pt-BR" sz="1100" dirty="0">
                <a:latin typeface="Comic Sans MS" panose="030F0702030302020204" pitchFamily="66" charset="0"/>
              </a:rPr>
              <a:t>DIA 12/10 FOI COMEMORADO O DIA DAS CRIANÇAS!! E ESSA SEMANA TEREMOS ATIVIDADES MUITO DIVERTIDAS, ESTÃO PRONTOS? </a:t>
            </a:r>
          </a:p>
          <a:p>
            <a:pPr algn="just"/>
            <a:endParaRPr lang="pt-BR" sz="1100" dirty="0">
              <a:latin typeface="Comic Sans MS" panose="030F0702030302020204" pitchFamily="66" charset="0"/>
            </a:endParaRPr>
          </a:p>
          <a:p>
            <a:pPr algn="just"/>
            <a:r>
              <a:rPr lang="pt-BR" sz="1100" dirty="0">
                <a:latin typeface="Comic Sans MS" panose="030F0702030302020204" pitchFamily="66" charset="0"/>
              </a:rPr>
              <a:t>VAMOS COMEÇAR ASSISTINDO UM VÍDEO: “ MUNDO BITA “ MASSINHA” ( acesso em 26/09/2021)  </a:t>
            </a:r>
            <a:r>
              <a:rPr lang="pt-BR" sz="1100" dirty="0">
                <a:latin typeface="Comic Sans MS" panose="030F0702030302020204" pitchFamily="66" charset="0"/>
                <a:hlinkClick r:id="rId5"/>
              </a:rPr>
              <a:t>https://www.youtube.com/watch?v=JTJfJ0jWQGo</a:t>
            </a:r>
            <a:r>
              <a:rPr lang="pt-BR" sz="1100" dirty="0">
                <a:latin typeface="Comic Sans MS" panose="030F0702030302020204" pitchFamily="66" charset="0"/>
              </a:rPr>
              <a:t> .</a:t>
            </a:r>
          </a:p>
          <a:p>
            <a:pPr algn="just"/>
            <a:endParaRPr lang="pt-BR" sz="1100" dirty="0">
              <a:latin typeface="Comic Sans MS" panose="030F0702030302020204" pitchFamily="66" charset="0"/>
            </a:endParaRPr>
          </a:p>
          <a:p>
            <a:pPr algn="just"/>
            <a:r>
              <a:rPr lang="pt-BR" sz="1100" dirty="0">
                <a:latin typeface="Comic Sans MS" panose="030F0702030302020204" pitchFamily="66" charset="0"/>
              </a:rPr>
              <a:t>AGORA VAMOS FAZER UMA MASSINHA CASEIRA:</a:t>
            </a:r>
          </a:p>
          <a:p>
            <a:pPr algn="just"/>
            <a:endParaRPr lang="pt-BR" sz="1100" dirty="0">
              <a:latin typeface="Comic Sans MS" panose="030F0702030302020204" pitchFamily="66" charset="0"/>
            </a:endParaRPr>
          </a:p>
          <a:p>
            <a:pPr algn="just"/>
            <a:r>
              <a:rPr lang="pt-BR" sz="1100" b="1" u="sng" dirty="0">
                <a:latin typeface="Comic Sans MS" panose="030F0702030302020204" pitchFamily="66" charset="0"/>
              </a:rPr>
              <a:t>INGREDIENTES:                                                  </a:t>
            </a:r>
          </a:p>
          <a:p>
            <a:pPr algn="just"/>
            <a:endParaRPr lang="pt-BR" sz="1100" b="1" u="sng" dirty="0">
              <a:latin typeface="Comic Sans MS" panose="030F0702030302020204" pitchFamily="66" charset="0"/>
            </a:endParaRPr>
          </a:p>
          <a:p>
            <a:pPr marL="171450" indent="-171450" algn="just">
              <a:buFont typeface="Arial" panose="020B0604020202020204" pitchFamily="34" charset="0"/>
              <a:buChar char="•"/>
            </a:pPr>
            <a:r>
              <a:rPr lang="pt-BR" sz="1100" dirty="0">
                <a:latin typeface="Comic Sans MS" panose="030F0702030302020204" pitchFamily="66" charset="0"/>
              </a:rPr>
              <a:t>1 XÍCARA DE SAL DE COZINHA</a:t>
            </a:r>
          </a:p>
          <a:p>
            <a:pPr marL="171450" indent="-171450" algn="just">
              <a:buFont typeface="Arial" panose="020B0604020202020204" pitchFamily="34" charset="0"/>
              <a:buChar char="•"/>
            </a:pPr>
            <a:r>
              <a:rPr lang="pt-BR" sz="1100" dirty="0">
                <a:latin typeface="Comic Sans MS" panose="030F0702030302020204" pitchFamily="66" charset="0"/>
              </a:rPr>
              <a:t>4 XÍCARAS DE FARINHA DE TRIGO</a:t>
            </a:r>
          </a:p>
          <a:p>
            <a:pPr marL="171450" indent="-171450" algn="just">
              <a:buFont typeface="Arial" panose="020B0604020202020204" pitchFamily="34" charset="0"/>
              <a:buChar char="•"/>
            </a:pPr>
            <a:r>
              <a:rPr lang="pt-BR" sz="1100" dirty="0">
                <a:latin typeface="Comic Sans MS" panose="030F0702030302020204" pitchFamily="66" charset="0"/>
              </a:rPr>
              <a:t>2 COLHERES (SOPA) DE ÓLEO </a:t>
            </a:r>
          </a:p>
          <a:p>
            <a:pPr marL="171450" indent="-171450" algn="just">
              <a:buFont typeface="Arial" panose="020B0604020202020204" pitchFamily="34" charset="0"/>
              <a:buChar char="•"/>
            </a:pPr>
            <a:r>
              <a:rPr lang="pt-BR" sz="1100" dirty="0">
                <a:latin typeface="Comic Sans MS" panose="030F0702030302020204" pitchFamily="66" charset="0"/>
              </a:rPr>
              <a:t>1 COLHER ( SOPA) VINAGRE</a:t>
            </a:r>
          </a:p>
          <a:p>
            <a:pPr marL="171450" indent="-171450" algn="just">
              <a:buFont typeface="Arial" panose="020B0604020202020204" pitchFamily="34" charset="0"/>
              <a:buChar char="•"/>
            </a:pPr>
            <a:r>
              <a:rPr lang="pt-BR" sz="1100" dirty="0">
                <a:latin typeface="Comic Sans MS" panose="030F0702030302020204" pitchFamily="66" charset="0"/>
              </a:rPr>
              <a:t>1 ½ XÍCARA DE ÁGUA </a:t>
            </a:r>
          </a:p>
          <a:p>
            <a:pPr marL="171450" indent="-171450" algn="just">
              <a:buFont typeface="Arial" panose="020B0604020202020204" pitchFamily="34" charset="0"/>
              <a:buChar char="•"/>
            </a:pPr>
            <a:endParaRPr lang="pt-BR" sz="1100" dirty="0">
              <a:latin typeface="Comic Sans MS" panose="030F0702030302020204" pitchFamily="66" charset="0"/>
            </a:endParaRPr>
          </a:p>
          <a:p>
            <a:pPr marL="171450" indent="-171450" algn="just">
              <a:buFont typeface="Arial" panose="020B0604020202020204" pitchFamily="34" charset="0"/>
              <a:buChar char="•"/>
            </a:pPr>
            <a:r>
              <a:rPr lang="pt-BR" sz="1100" dirty="0">
                <a:latin typeface="Comic Sans MS" panose="030F0702030302020204" pitchFamily="66" charset="0"/>
              </a:rPr>
              <a:t>CORANTE ALIMENTÍCIO</a:t>
            </a:r>
          </a:p>
        </p:txBody>
      </p:sp>
      <p:sp>
        <p:nvSpPr>
          <p:cNvPr id="24" name="AutoShape 2" descr="Como fazer um boneco cabeça de alpiste - passo a passo simples">
            <a:extLst>
              <a:ext uri="{FF2B5EF4-FFF2-40B4-BE49-F238E27FC236}">
                <a16:creationId xmlns:a16="http://schemas.microsoft.com/office/drawing/2014/main" xmlns="" id="{595FA5FB-B2B2-4386-B991-E9EF90B1BA00}"/>
              </a:ext>
            </a:extLst>
          </p:cNvPr>
          <p:cNvSpPr>
            <a:spLocks noChangeAspect="1" noChangeArrowheads="1"/>
          </p:cNvSpPr>
          <p:nvPr/>
        </p:nvSpPr>
        <p:spPr bwMode="auto">
          <a:xfrm>
            <a:off x="3627438" y="51927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49" name="Retângulo: Cantos Arredondados 48">
            <a:extLst>
              <a:ext uri="{FF2B5EF4-FFF2-40B4-BE49-F238E27FC236}">
                <a16:creationId xmlns:a16="http://schemas.microsoft.com/office/drawing/2014/main" xmlns="" id="{3B25BCAC-2069-44A8-A536-8AC000056A2D}"/>
              </a:ext>
            </a:extLst>
          </p:cNvPr>
          <p:cNvSpPr/>
          <p:nvPr/>
        </p:nvSpPr>
        <p:spPr>
          <a:xfrm>
            <a:off x="3656155" y="4143711"/>
            <a:ext cx="3388601" cy="1882527"/>
          </a:xfrm>
          <a:prstGeom prst="roundRect">
            <a:avLst/>
          </a:prstGeom>
          <a:no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just"/>
            <a:endParaRPr lang="pt-BR" sz="1800" b="1" u="sng" dirty="0">
              <a:latin typeface="Comic Sans MS" panose="030F0702030302020204" pitchFamily="66" charset="0"/>
            </a:endParaRPr>
          </a:p>
        </p:txBody>
      </p:sp>
      <p:sp>
        <p:nvSpPr>
          <p:cNvPr id="36" name="CaixaDeTexto 35">
            <a:extLst>
              <a:ext uri="{FF2B5EF4-FFF2-40B4-BE49-F238E27FC236}">
                <a16:creationId xmlns:a16="http://schemas.microsoft.com/office/drawing/2014/main" xmlns="" id="{1A21BF55-DDA8-4C57-BBE5-253C6B34DCD4}"/>
              </a:ext>
            </a:extLst>
          </p:cNvPr>
          <p:cNvSpPr txBox="1"/>
          <p:nvPr/>
        </p:nvSpPr>
        <p:spPr>
          <a:xfrm>
            <a:off x="3810450" y="4195578"/>
            <a:ext cx="3102480" cy="1785104"/>
          </a:xfrm>
          <a:prstGeom prst="rect">
            <a:avLst/>
          </a:prstGeom>
          <a:noFill/>
        </p:spPr>
        <p:txBody>
          <a:bodyPr wrap="square" rtlCol="0">
            <a:spAutoFit/>
          </a:bodyPr>
          <a:lstStyle/>
          <a:p>
            <a:r>
              <a:rPr lang="pt-BR" sz="1100" b="1" u="sng" dirty="0">
                <a:latin typeface="Comic Sans MS" panose="030F0702030302020204" pitchFamily="66" charset="0"/>
              </a:rPr>
              <a:t>MODO DE PREPARO:</a:t>
            </a:r>
          </a:p>
          <a:p>
            <a:endParaRPr lang="pt-BR" sz="1100" b="1" u="sng" dirty="0">
              <a:latin typeface="Comic Sans MS" panose="030F0702030302020204" pitchFamily="66" charset="0"/>
            </a:endParaRPr>
          </a:p>
          <a:p>
            <a:pPr marL="171450" indent="-171450">
              <a:buFont typeface="Arial" panose="020B0604020202020204" pitchFamily="34" charset="0"/>
              <a:buChar char="•"/>
            </a:pPr>
            <a:r>
              <a:rPr lang="pt-BR" sz="1100" dirty="0">
                <a:latin typeface="Comic Sans MS" panose="030F0702030302020204" pitchFamily="66" charset="0"/>
              </a:rPr>
              <a:t>MISTURE OS INGREDIENTES </a:t>
            </a:r>
          </a:p>
          <a:p>
            <a:pPr marL="171450" indent="-171450">
              <a:buFont typeface="Arial" panose="020B0604020202020204" pitchFamily="34" charset="0"/>
              <a:buChar char="•"/>
            </a:pPr>
            <a:r>
              <a:rPr lang="pt-BR" sz="1100" dirty="0">
                <a:latin typeface="Comic Sans MS" panose="030F0702030302020204" pitchFamily="66" charset="0"/>
              </a:rPr>
              <a:t>SEPARE UM PEDAÇO DA MASSA E MOLDE UMA BOLINHA</a:t>
            </a:r>
          </a:p>
          <a:p>
            <a:pPr marL="171450" indent="-171450">
              <a:buFont typeface="Arial" panose="020B0604020202020204" pitchFamily="34" charset="0"/>
              <a:buChar char="•"/>
            </a:pPr>
            <a:r>
              <a:rPr lang="pt-BR" sz="1100" dirty="0">
                <a:latin typeface="Comic Sans MS" panose="030F0702030302020204" pitchFamily="66" charset="0"/>
              </a:rPr>
              <a:t>FAÇA UM PEQUENO FURO E PINGUE ALGUMAS GOTAS DO CORANTE </a:t>
            </a:r>
          </a:p>
          <a:p>
            <a:pPr marL="171450" indent="-171450">
              <a:buFont typeface="Arial" panose="020B0604020202020204" pitchFamily="34" charset="0"/>
              <a:buChar char="•"/>
            </a:pPr>
            <a:r>
              <a:rPr lang="pt-BR" sz="1100" dirty="0">
                <a:latin typeface="Comic Sans MS" panose="030F0702030302020204" pitchFamily="66" charset="0"/>
              </a:rPr>
              <a:t>AMASSE ATÉ QUE A COR FIQUE BEM HOMOGÊNEA.</a:t>
            </a:r>
          </a:p>
          <a:p>
            <a:pPr marL="171450" indent="-171450">
              <a:buFont typeface="Arial" panose="020B0604020202020204" pitchFamily="34" charset="0"/>
              <a:buChar char="•"/>
            </a:pPr>
            <a:r>
              <a:rPr lang="pt-BR" sz="1100" dirty="0">
                <a:latin typeface="Comic Sans MS" panose="030F0702030302020204" pitchFamily="66" charset="0"/>
              </a:rPr>
              <a:t>PRONTO!</a:t>
            </a:r>
          </a:p>
        </p:txBody>
      </p:sp>
      <p:sp>
        <p:nvSpPr>
          <p:cNvPr id="46" name="CaixaDeTexto 45">
            <a:extLst>
              <a:ext uri="{FF2B5EF4-FFF2-40B4-BE49-F238E27FC236}">
                <a16:creationId xmlns:a16="http://schemas.microsoft.com/office/drawing/2014/main" xmlns="" id="{733DD3BF-8388-4756-A86E-FAB9667ECB21}"/>
              </a:ext>
            </a:extLst>
          </p:cNvPr>
          <p:cNvSpPr txBox="1"/>
          <p:nvPr/>
        </p:nvSpPr>
        <p:spPr>
          <a:xfrm>
            <a:off x="1222802" y="6414643"/>
            <a:ext cx="5511800" cy="338554"/>
          </a:xfrm>
          <a:prstGeom prst="rect">
            <a:avLst/>
          </a:prstGeom>
          <a:noFill/>
        </p:spPr>
        <p:txBody>
          <a:bodyPr wrap="square" rtlCol="0">
            <a:spAutoFit/>
          </a:bodyPr>
          <a:lstStyle/>
          <a:p>
            <a:pPr algn="ctr"/>
            <a:r>
              <a:rPr lang="pt-BR" sz="1600" dirty="0">
                <a:latin typeface="Comic Sans MS" panose="030F0702030302020204" pitchFamily="66" charset="0"/>
              </a:rPr>
              <a:t>BOA DIVERSÃO!!</a:t>
            </a:r>
          </a:p>
        </p:txBody>
      </p:sp>
    </p:spTree>
    <p:extLst>
      <p:ext uri="{BB962C8B-B14F-4D97-AF65-F5344CB8AC3E}">
        <p14:creationId xmlns:p14="http://schemas.microsoft.com/office/powerpoint/2010/main" val="1944138087"/>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3256</TotalTime>
  <Words>309</Words>
  <Application>Microsoft Office PowerPoint</Application>
  <PresentationFormat>Personalizar</PresentationFormat>
  <Paragraphs>42</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Comic Sans MS</vt:lpstr>
      <vt:lpstr>Tema do Office</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Conta da Microsoft</dc:creator>
  <cp:lastModifiedBy>EmefVillagio</cp:lastModifiedBy>
  <cp:revision>294</cp:revision>
  <cp:lastPrinted>2021-05-10T20:12:45Z</cp:lastPrinted>
  <dcterms:created xsi:type="dcterms:W3CDTF">2020-09-01T19:31:44Z</dcterms:created>
  <dcterms:modified xsi:type="dcterms:W3CDTF">2021-10-01T19:18:28Z</dcterms:modified>
</cp:coreProperties>
</file>