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289" r:id="rId2"/>
    <p:sldId id="291" r:id="rId3"/>
  </p:sldIdLst>
  <p:sldSz cx="7559675" cy="1069181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434" autoAdjust="0"/>
  </p:normalViewPr>
  <p:slideViewPr>
    <p:cSldViewPr snapToGrid="0">
      <p:cViewPr varScale="1">
        <p:scale>
          <a:sx n="60" d="100"/>
          <a:sy n="60" d="100"/>
        </p:scale>
        <p:origin x="259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0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F36E5-40E8-4139-A3E5-0976C5143BAA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2D15-531F-478D-AD55-DE19F1213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47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4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5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96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32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5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1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45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35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A194-C019-4D98-9BCB-62CDE8038499}" type="datetimeFigureOut">
              <a:rPr lang="pt-BR" smtClean="0"/>
              <a:t>01/10/2021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99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www.youtube.com/watch?v=FTvE47L_Sqk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youtube.com/watch?v=NtEWAcbmfhU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UpkxP94_U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dTFOQhQbgeQ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5" y="368948"/>
            <a:ext cx="1088365" cy="10011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59058" y="456009"/>
            <a:ext cx="399548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3" dirty="0">
                <a:latin typeface="Comic Sans MS" panose="030F0702030302020204" pitchFamily="66" charset="0"/>
              </a:rPr>
              <a:t>ATIVIDADES PARA CASA- QUARENTENA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08316" y="675935"/>
            <a:ext cx="3446225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28" dirty="0">
                <a:latin typeface="Comic Sans MS" panose="030F0702030302020204" pitchFamily="66" charset="0"/>
              </a:rPr>
              <a:t>PARA ALUNOS DOS 1º ANOS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78545" y="908307"/>
            <a:ext cx="4084530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5" b="1" dirty="0">
                <a:latin typeface="Comic Sans MS" panose="030F0702030302020204" pitchFamily="66" charset="0"/>
              </a:rPr>
              <a:t>PROFESSORAS: JOYCE, ROSELI E TAYNARA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417814" y="1149142"/>
            <a:ext cx="4145261" cy="21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89" b="1" u="sng" dirty="0">
                <a:latin typeface="Comic Sans MS" panose="030F0702030302020204" pitchFamily="66" charset="0"/>
              </a:rPr>
              <a:t>REALIZE </a:t>
            </a:r>
            <a:r>
              <a:rPr lang="pt-BR" sz="789" dirty="0">
                <a:latin typeface="Comic Sans MS" panose="030F0702030302020204" pitchFamily="66" charset="0"/>
              </a:rPr>
              <a:t>AS </a:t>
            </a:r>
            <a:r>
              <a:rPr lang="pt-BR" sz="789">
                <a:latin typeface="Comic Sans MS" panose="030F0702030302020204" pitchFamily="66" charset="0"/>
              </a:rPr>
              <a:t>TAREFAS ABAIXO  </a:t>
            </a:r>
            <a:r>
              <a:rPr lang="pt-BR" sz="789" dirty="0">
                <a:latin typeface="Comic Sans MS" panose="030F0702030302020204" pitchFamily="66" charset="0"/>
              </a:rPr>
              <a:t>DESCRITAS NO SEU CADERNO</a:t>
            </a:r>
            <a:endParaRPr lang="pt-BR" sz="789" b="1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40" y="354189"/>
            <a:ext cx="1005647" cy="97566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56744" y="2202008"/>
            <a:ext cx="22076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 04 A 08/10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985360" y="2523797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2º FEIRA- 04/10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00502" y="1402885"/>
            <a:ext cx="6134100" cy="7711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900" dirty="0">
                <a:latin typeface="Comic Sans MS" panose="030F0702030302020204" pitchFamily="66" charset="0"/>
              </a:rPr>
              <a:t>IMPORTANTE: ESSAS ATIVIDADES DEVERÃO SER REALIZADAS PELOS ALUNOS NA SEMANA EM QUE ESTARÃO DE FORMA REMOTA, POIS NA SEMANA QUE ESTIVEREM NO MODO PRESENCIAL, FARÃO ATIVIDADES PREPARADAS PELA PROFESSORA NA ESCOLA.</a:t>
            </a:r>
          </a:p>
        </p:txBody>
      </p:sp>
      <p:sp>
        <p:nvSpPr>
          <p:cNvPr id="51" name="Retângulo de cantos arredondados 24">
            <a:extLst>
              <a:ext uri="{FF2B5EF4-FFF2-40B4-BE49-F238E27FC236}">
                <a16:creationId xmlns:a16="http://schemas.microsoft.com/office/drawing/2014/main" xmlns="" id="{91BCD8E0-C34C-4BDC-97CC-321F72309902}"/>
              </a:ext>
            </a:extLst>
          </p:cNvPr>
          <p:cNvSpPr/>
          <p:nvPr/>
        </p:nvSpPr>
        <p:spPr>
          <a:xfrm>
            <a:off x="2141822" y="6808359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3º FEIRA- 05/10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B06AB5C4-37FB-40BE-A0B5-566820EF0C85}"/>
              </a:ext>
            </a:extLst>
          </p:cNvPr>
          <p:cNvSpPr txBox="1"/>
          <p:nvPr/>
        </p:nvSpPr>
        <p:spPr>
          <a:xfrm>
            <a:off x="677355" y="7423455"/>
            <a:ext cx="6305265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latin typeface="Comic Sans MS" panose="030F0702030302020204" pitchFamily="66" charset="0"/>
              </a:rPr>
              <a:t>HORA DA HISTÓRIA “O TEMPO” ( acesso em 26/09/2021) </a:t>
            </a:r>
            <a:r>
              <a:rPr lang="pt-BR" sz="1050" dirty="0">
                <a:latin typeface="Comic Sans MS" panose="030F0702030302020204" pitchFamily="66" charset="0"/>
                <a:hlinkClick r:id="rId4"/>
              </a:rPr>
              <a:t>https://www.youtube.com/watch?v=NtEWAcbmfhU</a:t>
            </a:r>
            <a:r>
              <a:rPr lang="pt-BR" sz="1050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  <a:p>
            <a:pPr algn="just"/>
            <a:r>
              <a:rPr lang="pt-BR" sz="1050" dirty="0">
                <a:latin typeface="Comic Sans MS" panose="030F0702030302020204" pitchFamily="66" charset="0"/>
              </a:rPr>
              <a:t>1-) </a:t>
            </a:r>
            <a:r>
              <a:rPr lang="pt-PT" sz="1050" dirty="0">
                <a:effectLst/>
                <a:latin typeface="Comic Sans MS" panose="030F0702030302020204" pitchFamily="66" charset="0"/>
                <a:ea typeface="Carlito"/>
              </a:rPr>
              <a:t>VOCÊ SABIA QUE EXISTE UMA LEI QUE FALA SOBRE OS DIREITOS E DEVERES DE UMA CRIANÇA?</a:t>
            </a:r>
            <a:r>
              <a:rPr lang="pt-BR" sz="1050" dirty="0">
                <a:latin typeface="Comic Sans MS" panose="030F0702030302020204" pitchFamily="66" charset="0"/>
              </a:rPr>
              <a:t> COMPLETE AS PALAVRAS COM VOGAIS E DESCUBRA ALGUNS DESSES DIREITOS, DEPOIS VAMOS COLORIR AS IMAGENS COM BASTANTE CAPRICHO!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xmlns="" id="{51423140-ECEF-4BA7-9CB5-59F7E3C2B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0225"/>
              </p:ext>
            </p:extLst>
          </p:nvPr>
        </p:nvGraphicFramePr>
        <p:xfrm>
          <a:off x="677355" y="7097445"/>
          <a:ext cx="6305265" cy="36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5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7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t-BR" sz="10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HOJE</a:t>
                      </a:r>
                      <a:r>
                        <a:rPr lang="pt-BR" sz="1000" b="1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É DIA DE INGLÊS</a:t>
                      </a:r>
                      <a:endParaRPr lang="pt-BR" sz="9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pt-BR" sz="9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189" marR="80189" marT="40094" marB="40094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BR" sz="9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NÃO ESQUEÇA DE PARTICIPAR DO GRUPO DE INGLÊS!</a:t>
                      </a:r>
                      <a:endParaRPr lang="pt-BR" sz="105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189" marR="80189" marT="40094" marB="4009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3B22712D-D572-4FCC-9D9F-871FEDE5D4A5}"/>
              </a:ext>
            </a:extLst>
          </p:cNvPr>
          <p:cNvSpPr txBox="1"/>
          <p:nvPr/>
        </p:nvSpPr>
        <p:spPr>
          <a:xfrm>
            <a:off x="600501" y="2831408"/>
            <a:ext cx="645897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latin typeface="Comic Sans MS" panose="030F0702030302020204" pitchFamily="66" charset="0"/>
              </a:rPr>
              <a:t>TEMOS UMA DATA MUITO ESPECIAL CHEGANDO!! VÍDEO “MUNDO DA CRIANÇA”( acesso em 29/09/2021) </a:t>
            </a:r>
            <a:r>
              <a:rPr lang="pt-BR" sz="1100" dirty="0">
                <a:latin typeface="Comic Sans MS" panose="030F0702030302020204" pitchFamily="66" charset="0"/>
                <a:hlinkClick r:id="rId5"/>
              </a:rPr>
              <a:t>https://www.youtube.com/watch?v=FTvE47L_Sqk</a:t>
            </a:r>
            <a:r>
              <a:rPr lang="pt-BR" sz="1100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100" dirty="0">
              <a:latin typeface="Comic Sans MS" panose="030F0702030302020204" pitchFamily="66" charset="0"/>
            </a:endParaRPr>
          </a:p>
          <a:p>
            <a:pPr algn="just"/>
            <a:r>
              <a:rPr lang="pt-BR" sz="1100" dirty="0">
                <a:latin typeface="Comic Sans MS" panose="030F0702030302020204" pitchFamily="66" charset="0"/>
              </a:rPr>
              <a:t>1-) AGORA VAMOS VER SE VOCÊ DESCOBRIU QUE DATA É ESSA? TROQUE OS SÍMBOLOS PELAS LETRAS INICIAIS DE CADA FIGURA E DESCUBRA QUAL É A DATA ESPECIAL:</a:t>
            </a:r>
          </a:p>
        </p:txBody>
      </p:sp>
      <p:pic>
        <p:nvPicPr>
          <p:cNvPr id="41" name="Picture 2" descr="Vetor PNG E SVG Transparente De Elemento Camera London">
            <a:extLst>
              <a:ext uri="{FF2B5EF4-FFF2-40B4-BE49-F238E27FC236}">
                <a16:creationId xmlns:a16="http://schemas.microsoft.com/office/drawing/2014/main" xmlns="" id="{DB996A69-EF56-4402-8634-B160DBD5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63" y="4846036"/>
            <a:ext cx="626912" cy="62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79AF109-540C-4152-866C-BD08CD90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5" y="4026904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274B57A2-E921-4140-A711-D1BEA60FB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54" y="3749191"/>
            <a:ext cx="6485140" cy="1114068"/>
          </a:xfrm>
          <a:prstGeom prst="rect">
            <a:avLst/>
          </a:prstGeom>
        </p:spPr>
      </p:pic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98620D8D-4E1F-4B4E-9B40-324E3EF85F55}"/>
              </a:ext>
            </a:extLst>
          </p:cNvPr>
          <p:cNvSpPr txBox="1"/>
          <p:nvPr/>
        </p:nvSpPr>
        <p:spPr>
          <a:xfrm>
            <a:off x="550754" y="4811572"/>
            <a:ext cx="645897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dirty="0">
                <a:latin typeface="Comic Sans MS" panose="030F0702030302020204" pitchFamily="66" charset="0"/>
              </a:rPr>
              <a:t>2-) FAÇA UMA LISTA EM SEU CADERNO DE 10 BRINQUEDOS.</a:t>
            </a:r>
          </a:p>
          <a:p>
            <a:pPr algn="just"/>
            <a:endParaRPr lang="pt-BR" sz="1100" dirty="0">
              <a:latin typeface="Comic Sans MS" panose="030F0702030302020204" pitchFamily="66" charset="0"/>
            </a:endParaRPr>
          </a:p>
          <a:p>
            <a:pPr algn="just"/>
            <a:r>
              <a:rPr lang="pt-BR" sz="1100" dirty="0">
                <a:latin typeface="Comic Sans MS" panose="030F0702030302020204" pitchFamily="66" charset="0"/>
              </a:rPr>
              <a:t>3-) DESENHE O SEU BRINQUEDO PREFERIDO.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xmlns="" id="{1F0E0E6D-E075-4E48-AD84-8D930CA6CAF9}"/>
              </a:ext>
            </a:extLst>
          </p:cNvPr>
          <p:cNvSpPr/>
          <p:nvPr/>
        </p:nvSpPr>
        <p:spPr>
          <a:xfrm>
            <a:off x="533400" y="5420847"/>
            <a:ext cx="6485140" cy="119195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xmlns="" id="{902B9BB0-F9F1-4741-A8A2-666D11046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981" y="8545978"/>
            <a:ext cx="1733550" cy="154305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xmlns="" id="{B959B1D4-C776-47AC-96FD-6FB444A979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974" y="8526928"/>
            <a:ext cx="1724025" cy="1562100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7EF5D92C-51FB-4670-9425-2B029A90B8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1144" y="8488828"/>
            <a:ext cx="1781175" cy="1600200"/>
          </a:xfrm>
          <a:prstGeom prst="rect">
            <a:avLst/>
          </a:prstGeom>
        </p:spPr>
      </p:pic>
      <p:pic>
        <p:nvPicPr>
          <p:cNvPr id="1036" name="image2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image3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4.jpe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5.jpeg" descr="30 desenhos de sapo para colorir, pintar, imprimir! sapinho para pintar  moldes e riscos de sapos … | Artesanato com pet, Desenho sapo, Desenho da  galinha pintadinh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38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343787" y="775425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4º FEIRA- 06/10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3" y="424609"/>
            <a:ext cx="704143" cy="647741"/>
          </a:xfrm>
          <a:prstGeom prst="rect">
            <a:avLst/>
          </a:prstGeom>
        </p:spPr>
      </p:pic>
      <p:sp>
        <p:nvSpPr>
          <p:cNvPr id="15" name="Retângulo com Único Canto Aparado 64">
            <a:extLst>
              <a:ext uri="{FF2B5EF4-FFF2-40B4-BE49-F238E27FC236}">
                <a16:creationId xmlns:a16="http://schemas.microsoft.com/office/drawing/2014/main" xmlns="" id="{7B582F57-0C8A-4C60-AF4C-420105A76331}"/>
              </a:ext>
            </a:extLst>
          </p:cNvPr>
          <p:cNvSpPr/>
          <p:nvPr/>
        </p:nvSpPr>
        <p:spPr>
          <a:xfrm>
            <a:off x="1302318" y="655136"/>
            <a:ext cx="1323580" cy="417214"/>
          </a:xfrm>
          <a:prstGeom prst="snip1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HOJE É DIA DE ED.FÍSICA!!!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4922117-9970-4DD0-9D3A-7FE320ACC0B1}"/>
              </a:ext>
            </a:extLst>
          </p:cNvPr>
          <p:cNvSpPr/>
          <p:nvPr/>
        </p:nvSpPr>
        <p:spPr>
          <a:xfrm>
            <a:off x="3202936" y="415057"/>
            <a:ext cx="22076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 04 A 08/10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AEDE5A1-AB1A-4C5B-8E90-94A7B79AE69D}"/>
              </a:ext>
            </a:extLst>
          </p:cNvPr>
          <p:cNvSpPr txBox="1"/>
          <p:nvPr/>
        </p:nvSpPr>
        <p:spPr>
          <a:xfrm>
            <a:off x="572048" y="1155243"/>
            <a:ext cx="6514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latin typeface="Comic Sans MS" panose="030F0702030302020204" pitchFamily="66" charset="0"/>
              </a:rPr>
              <a:t>• VÍDEO: “ BRINCADEIRAS MODERNAS- TURMA DA MÔNICA” ( acesso em 26/09/2021) </a:t>
            </a:r>
            <a:r>
              <a:rPr lang="pt-BR" sz="1050" dirty="0">
                <a:latin typeface="Comic Sans MS" panose="030F0702030302020204" pitchFamily="66" charset="0"/>
                <a:hlinkClick r:id="rId3"/>
              </a:rPr>
              <a:t>https://www.youtube.com/watch?v=zKUpkxP94_U</a:t>
            </a:r>
            <a:r>
              <a:rPr lang="pt-BR" sz="1050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  <a:p>
            <a:pPr algn="just"/>
            <a:r>
              <a:rPr lang="pt-BR" sz="1050" dirty="0">
                <a:latin typeface="Comic Sans MS" panose="030F0702030302020204" pitchFamily="66" charset="0"/>
              </a:rPr>
              <a:t> 1-) ENCONTRE OS BRINQUEDOS QUE A TURMA DA MÔNICA ESTÁ BRINCANDO NO PARQUE:</a:t>
            </a:r>
          </a:p>
        </p:txBody>
      </p:sp>
      <p:sp>
        <p:nvSpPr>
          <p:cNvPr id="18" name="Retângulo de cantos arredondados 46">
            <a:extLst>
              <a:ext uri="{FF2B5EF4-FFF2-40B4-BE49-F238E27FC236}">
                <a16:creationId xmlns:a16="http://schemas.microsoft.com/office/drawing/2014/main" xmlns="" id="{B31D28E1-ED10-441D-A855-6B24C0461E5E}"/>
              </a:ext>
            </a:extLst>
          </p:cNvPr>
          <p:cNvSpPr/>
          <p:nvPr/>
        </p:nvSpPr>
        <p:spPr>
          <a:xfrm>
            <a:off x="2496414" y="6294548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5º FEIRA- 07/10</a:t>
            </a:r>
          </a:p>
        </p:txBody>
      </p:sp>
      <p:pic>
        <p:nvPicPr>
          <p:cNvPr id="21" name="Imagem 20" descr="Calendário&#10;&#10;Descrição gerada automaticamente com confiança média">
            <a:extLst>
              <a:ext uri="{FF2B5EF4-FFF2-40B4-BE49-F238E27FC236}">
                <a16:creationId xmlns:a16="http://schemas.microsoft.com/office/drawing/2014/main" xmlns="" id="{EC1A440E-B9E6-41F4-B7F2-4DD4D0D2E0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77" y="1893907"/>
            <a:ext cx="4835558" cy="426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CA218BF-6DAB-4896-B829-94DE6A2BC669}"/>
              </a:ext>
            </a:extLst>
          </p:cNvPr>
          <p:cNvSpPr txBox="1"/>
          <p:nvPr/>
        </p:nvSpPr>
        <p:spPr>
          <a:xfrm>
            <a:off x="522361" y="6541590"/>
            <a:ext cx="65149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latin typeface="Comic Sans MS" panose="030F0702030302020204" pitchFamily="66" charset="0"/>
              </a:rPr>
              <a:t>• HISTÓRIA: “ A MENINA QUE ESQUECIA DE LEVAR A FALA PARA ESCOLA” ( acesso em 26/09/2021) </a:t>
            </a:r>
            <a:r>
              <a:rPr lang="pt-BR" sz="1050" dirty="0">
                <a:latin typeface="Comic Sans MS" panose="030F0702030302020204" pitchFamily="66" charset="0"/>
                <a:hlinkClick r:id="rId5"/>
              </a:rPr>
              <a:t>https://www.youtube.com/watch?v=dTFOQhQbgeQ</a:t>
            </a:r>
            <a:r>
              <a:rPr lang="pt-BR" sz="1050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  <a:p>
            <a:pPr algn="just"/>
            <a:r>
              <a:rPr lang="pt-BR" sz="1050" dirty="0">
                <a:latin typeface="Comic Sans MS" panose="030F0702030302020204" pitchFamily="66" charset="0"/>
              </a:rPr>
              <a:t> 1-) VAMOS FAZER UMA LISTA? ESCREVA EM SEU CADERNO, 5 BRINCADEIRAS QUE VOCÊ MAIS GOSTA.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  <a:p>
            <a:pPr algn="just"/>
            <a:r>
              <a:rPr lang="pt-BR" sz="1050" dirty="0">
                <a:latin typeface="Comic Sans MS" panose="030F0702030302020204" pitchFamily="66" charset="0"/>
              </a:rPr>
              <a:t>2-) AGORA PERGUNTE PARA ADULTO QUAL BRINCADEIRA ERA SUA PREFERIDA QUANDO TINHA SUA IDADE.</a:t>
            </a:r>
          </a:p>
        </p:txBody>
      </p:sp>
      <p:sp>
        <p:nvSpPr>
          <p:cNvPr id="23" name="Retângulo de cantos arredondados 46">
            <a:extLst>
              <a:ext uri="{FF2B5EF4-FFF2-40B4-BE49-F238E27FC236}">
                <a16:creationId xmlns:a16="http://schemas.microsoft.com/office/drawing/2014/main" xmlns="" id="{82D937B4-5D75-4484-9600-90D123209036}"/>
              </a:ext>
            </a:extLst>
          </p:cNvPr>
          <p:cNvSpPr/>
          <p:nvPr/>
        </p:nvSpPr>
        <p:spPr>
          <a:xfrm>
            <a:off x="2496414" y="7926585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6º FEIRA- 08/10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24F48F9A-4DEC-47EA-A92C-375B00466FEF}"/>
              </a:ext>
            </a:extLst>
          </p:cNvPr>
          <p:cNvSpPr txBox="1"/>
          <p:nvPr/>
        </p:nvSpPr>
        <p:spPr>
          <a:xfrm>
            <a:off x="522361" y="8306124"/>
            <a:ext cx="6514951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dirty="0">
                <a:latin typeface="Comic Sans MS" panose="030F0702030302020204" pitchFamily="66" charset="0"/>
              </a:rPr>
              <a:t>• VAMOS BRINCAR: “ ESTÁTUA DIFERENTE?” ( acesso em 29/09/2021) https://www.youtube.com/watch?v=QAGphdpM8a4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  <a:p>
            <a:pPr algn="just"/>
            <a:r>
              <a:rPr lang="pt-BR" sz="1050" dirty="0">
                <a:latin typeface="Comic Sans MS" panose="030F0702030302020204" pitchFamily="66" charset="0"/>
              </a:rPr>
              <a:t>RESOLVA AS SUBTRAÇÕES ABAIXO:</a:t>
            </a:r>
          </a:p>
          <a:p>
            <a:pPr algn="just"/>
            <a:endParaRPr lang="pt-BR" sz="1050" dirty="0">
              <a:latin typeface="Comic Sans MS" panose="030F0702030302020204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AF4E9F7A-8ED6-4A64-9D3B-AC0DB53F6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49" y="9206369"/>
            <a:ext cx="3459630" cy="81296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4345CAD5-C0EF-4949-9DFF-8BB762C4F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637" y="9119091"/>
            <a:ext cx="3174362" cy="9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81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3271</TotalTime>
  <Words>342</Words>
  <Application>Microsoft Office PowerPoint</Application>
  <PresentationFormat>Personalizar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Carlito</vt:lpstr>
      <vt:lpstr>Comic Sans MS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EmefVillagio</cp:lastModifiedBy>
  <cp:revision>294</cp:revision>
  <cp:lastPrinted>2021-05-10T20:12:45Z</cp:lastPrinted>
  <dcterms:created xsi:type="dcterms:W3CDTF">2020-09-01T19:31:44Z</dcterms:created>
  <dcterms:modified xsi:type="dcterms:W3CDTF">2021-10-01T19:18:57Z</dcterms:modified>
</cp:coreProperties>
</file>